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7.svg" ContentType="image/svg+xml"/>
  <Override PartName="/ppt/media/image19.svg" ContentType="image/svg+xml"/>
  <Override PartName="/ppt/media/image35.svg" ContentType="image/svg+xml"/>
  <Override PartName="/ppt/media/image4.svg" ContentType="image/svg+xml"/>
  <Override PartName="/ppt/media/image44.svg" ContentType="image/svg+xml"/>
  <Override PartName="/ppt/media/image59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9"/>
  </p:notesMasterIdLst>
  <p:sldIdLst>
    <p:sldId id="292" r:id="rId5"/>
    <p:sldId id="293" r:id="rId6"/>
    <p:sldId id="294" r:id="rId7"/>
    <p:sldId id="379" r:id="rId8"/>
    <p:sldId id="467" r:id="rId10"/>
    <p:sldId id="449" r:id="rId11"/>
    <p:sldId id="295" r:id="rId12"/>
    <p:sldId id="309" r:id="rId13"/>
    <p:sldId id="382" r:id="rId14"/>
    <p:sldId id="489" r:id="rId15"/>
    <p:sldId id="310" r:id="rId16"/>
    <p:sldId id="437" r:id="rId17"/>
    <p:sldId id="438" r:id="rId18"/>
    <p:sldId id="486" r:id="rId19"/>
    <p:sldId id="488" r:id="rId20"/>
    <p:sldId id="311" r:id="rId21"/>
    <p:sldId id="299" r:id="rId22"/>
    <p:sldId id="505" r:id="rId23"/>
    <p:sldId id="506" r:id="rId24"/>
    <p:sldId id="507" r:id="rId25"/>
    <p:sldId id="508" r:id="rId26"/>
    <p:sldId id="354" r:id="rId27"/>
    <p:sldId id="439" r:id="rId28"/>
    <p:sldId id="313" r:id="rId29"/>
    <p:sldId id="300" r:id="rId30"/>
    <p:sldId id="327" r:id="rId31"/>
    <p:sldId id="301" r:id="rId32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7AAE"/>
    <a:srgbClr val="0C3C7D"/>
    <a:srgbClr val="580C6E"/>
    <a:srgbClr val="F9EAFC"/>
    <a:srgbClr val="F5DDFB"/>
    <a:srgbClr val="972064"/>
    <a:srgbClr val="2D21E3"/>
    <a:srgbClr val="0E1680"/>
    <a:srgbClr val="660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31" autoAdjust="0"/>
    <p:restoredTop sz="94660"/>
  </p:normalViewPr>
  <p:slideViewPr>
    <p:cSldViewPr snapToGrid="0">
      <p:cViewPr varScale="1">
        <p:scale>
          <a:sx n="96" d="100"/>
          <a:sy n="96" d="100"/>
        </p:scale>
        <p:origin x="6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6" Type="http://schemas.openxmlformats.org/officeDocument/2006/relationships/tags" Target="tags/tag283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309880" y="320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@</a:t>
            </a:r>
            <a:r>
              <a:rPr lang="zh-CN" altLang="en-US"/>
              <a:t>交交通通的快乐生活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 flipH="1">
            <a:off x="11812905" y="1061720"/>
            <a:ext cx="379095" cy="3192145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/>
          <a:p>
            <a:r>
              <a:rPr lang="en-US" altLang="zh-CN">
                <a:solidFill>
                  <a:schemeClr val="bg1">
                    <a:lumMod val="95000"/>
                    <a:alpha val="10000"/>
                  </a:schemeClr>
                </a:solidFill>
              </a:rPr>
              <a:t>@</a:t>
            </a:r>
            <a:r>
              <a:rPr lang="zh-CN" altLang="en-US">
                <a:solidFill>
                  <a:schemeClr val="bg1">
                    <a:lumMod val="95000"/>
                    <a:alpha val="10000"/>
                  </a:schemeClr>
                </a:solidFill>
              </a:rPr>
              <a:t>交交通通的快乐生活</a:t>
            </a:r>
            <a:endParaRPr lang="zh-CN" altLang="en-US">
              <a:solidFill>
                <a:schemeClr val="bg1">
                  <a:lumMod val="95000"/>
                  <a:alpha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580C6E">
                <a:alpha val="5000"/>
              </a:srgbClr>
            </a:gs>
            <a:gs pos="0">
              <a:srgbClr val="580C6E">
                <a:alpha val="5000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9.svg"/><Relationship Id="rId7" Type="http://schemas.openxmlformats.org/officeDocument/2006/relationships/image" Target="../media/image18.png"/><Relationship Id="rId6" Type="http://schemas.openxmlformats.org/officeDocument/2006/relationships/tags" Target="../tags/tag96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tags" Target="../tags/tag95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104.xml"/><Relationship Id="rId23" Type="http://schemas.openxmlformats.org/officeDocument/2006/relationships/image" Target="../media/image21.png"/><Relationship Id="rId22" Type="http://schemas.openxmlformats.org/officeDocument/2006/relationships/tags" Target="../tags/tag103.xml"/><Relationship Id="rId21" Type="http://schemas.openxmlformats.org/officeDocument/2006/relationships/tags" Target="../tags/tag102.xml"/><Relationship Id="rId20" Type="http://schemas.openxmlformats.org/officeDocument/2006/relationships/tags" Target="../tags/tag101.xml"/><Relationship Id="rId2" Type="http://schemas.openxmlformats.org/officeDocument/2006/relationships/tags" Target="../tags/tag94.xml"/><Relationship Id="rId19" Type="http://schemas.openxmlformats.org/officeDocument/2006/relationships/tags" Target="../tags/tag100.xml"/><Relationship Id="rId18" Type="http://schemas.openxmlformats.org/officeDocument/2006/relationships/image" Target="../media/image1.png"/><Relationship Id="rId17" Type="http://schemas.openxmlformats.org/officeDocument/2006/relationships/tags" Target="../tags/tag99.xml"/><Relationship Id="rId16" Type="http://schemas.openxmlformats.org/officeDocument/2006/relationships/tags" Target="../tags/tag98.xml"/><Relationship Id="rId15" Type="http://schemas.openxmlformats.org/officeDocument/2006/relationships/tags" Target="../tags/tag97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09.xml"/><Relationship Id="rId5" Type="http://schemas.openxmlformats.org/officeDocument/2006/relationships/image" Target="../media/image1.png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tags" Target="../tags/tag1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111.xml"/><Relationship Id="rId21" Type="http://schemas.openxmlformats.org/officeDocument/2006/relationships/slideLayout" Target="../slideLayouts/slideLayout24.xml"/><Relationship Id="rId20" Type="http://schemas.openxmlformats.org/officeDocument/2006/relationships/image" Target="../media/image28.png"/><Relationship Id="rId2" Type="http://schemas.openxmlformats.org/officeDocument/2006/relationships/tags" Target="../tags/tag110.xml"/><Relationship Id="rId19" Type="http://schemas.openxmlformats.org/officeDocument/2006/relationships/image" Target="../media/image27.png"/><Relationship Id="rId18" Type="http://schemas.openxmlformats.org/officeDocument/2006/relationships/tags" Target="../tags/tag120.xml"/><Relationship Id="rId17" Type="http://schemas.openxmlformats.org/officeDocument/2006/relationships/tags" Target="../tags/tag119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image" Target="../media/image1.png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9.png"/><Relationship Id="rId6" Type="http://schemas.openxmlformats.org/officeDocument/2006/relationships/tags" Target="../tags/tag12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122.xml"/><Relationship Id="rId23" Type="http://schemas.openxmlformats.org/officeDocument/2006/relationships/slideLayout" Target="../slideLayouts/slideLayout24.xml"/><Relationship Id="rId22" Type="http://schemas.openxmlformats.org/officeDocument/2006/relationships/image" Target="../media/image33.png"/><Relationship Id="rId21" Type="http://schemas.openxmlformats.org/officeDocument/2006/relationships/image" Target="../media/image32.png"/><Relationship Id="rId20" Type="http://schemas.openxmlformats.org/officeDocument/2006/relationships/image" Target="../media/image31.png"/><Relationship Id="rId2" Type="http://schemas.openxmlformats.org/officeDocument/2006/relationships/tags" Target="../tags/tag121.xml"/><Relationship Id="rId19" Type="http://schemas.openxmlformats.org/officeDocument/2006/relationships/image" Target="../media/image30.png"/><Relationship Id="rId18" Type="http://schemas.openxmlformats.org/officeDocument/2006/relationships/tags" Target="../tags/tag131.xml"/><Relationship Id="rId17" Type="http://schemas.openxmlformats.org/officeDocument/2006/relationships/tags" Target="../tags/tag130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image" Target="../media/image1.png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35.svg"/><Relationship Id="rId7" Type="http://schemas.openxmlformats.org/officeDocument/2006/relationships/image" Target="../media/image34.png"/><Relationship Id="rId6" Type="http://schemas.openxmlformats.org/officeDocument/2006/relationships/tags" Target="../tags/tag13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133.xml"/><Relationship Id="rId24" Type="http://schemas.openxmlformats.org/officeDocument/2006/relationships/notesSlide" Target="../notesSlides/notesSlide4.xml"/><Relationship Id="rId23" Type="http://schemas.openxmlformats.org/officeDocument/2006/relationships/slideLayout" Target="../slideLayouts/slideLayout24.xml"/><Relationship Id="rId22" Type="http://schemas.openxmlformats.org/officeDocument/2006/relationships/image" Target="../media/image38.png"/><Relationship Id="rId21" Type="http://schemas.openxmlformats.org/officeDocument/2006/relationships/image" Target="../media/image37.png"/><Relationship Id="rId20" Type="http://schemas.openxmlformats.org/officeDocument/2006/relationships/image" Target="../media/image36.png"/><Relationship Id="rId2" Type="http://schemas.openxmlformats.org/officeDocument/2006/relationships/tags" Target="../tags/tag132.xml"/><Relationship Id="rId19" Type="http://schemas.openxmlformats.org/officeDocument/2006/relationships/tags" Target="../tags/tag142.xml"/><Relationship Id="rId18" Type="http://schemas.openxmlformats.org/officeDocument/2006/relationships/tags" Target="../tags/tag141.xml"/><Relationship Id="rId17" Type="http://schemas.openxmlformats.org/officeDocument/2006/relationships/tags" Target="../tags/tag140.xml"/><Relationship Id="rId16" Type="http://schemas.openxmlformats.org/officeDocument/2006/relationships/tags" Target="../tags/tag139.xml"/><Relationship Id="rId15" Type="http://schemas.openxmlformats.org/officeDocument/2006/relationships/image" Target="../media/image1.png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35.svg"/><Relationship Id="rId7" Type="http://schemas.openxmlformats.org/officeDocument/2006/relationships/image" Target="../media/image34.png"/><Relationship Id="rId6" Type="http://schemas.openxmlformats.org/officeDocument/2006/relationships/tags" Target="../tags/tag14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144.xml"/><Relationship Id="rId22" Type="http://schemas.openxmlformats.org/officeDocument/2006/relationships/notesSlide" Target="../notesSlides/notesSlide5.xml"/><Relationship Id="rId21" Type="http://schemas.openxmlformats.org/officeDocument/2006/relationships/slideLayout" Target="../slideLayouts/slideLayout24.xml"/><Relationship Id="rId20" Type="http://schemas.openxmlformats.org/officeDocument/2006/relationships/image" Target="../media/image39.png"/><Relationship Id="rId2" Type="http://schemas.openxmlformats.org/officeDocument/2006/relationships/tags" Target="../tags/tag143.xml"/><Relationship Id="rId19" Type="http://schemas.openxmlformats.org/officeDocument/2006/relationships/tags" Target="../tags/tag153.xml"/><Relationship Id="rId18" Type="http://schemas.openxmlformats.org/officeDocument/2006/relationships/tags" Target="../tags/tag152.xml"/><Relationship Id="rId17" Type="http://schemas.openxmlformats.org/officeDocument/2006/relationships/tags" Target="../tags/tag151.xml"/><Relationship Id="rId16" Type="http://schemas.openxmlformats.org/officeDocument/2006/relationships/tags" Target="../tags/tag150.xml"/><Relationship Id="rId15" Type="http://schemas.openxmlformats.org/officeDocument/2006/relationships/image" Target="../media/image1.png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58.xml"/><Relationship Id="rId5" Type="http://schemas.openxmlformats.org/officeDocument/2006/relationships/image" Target="../media/image1.png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16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160.xml"/><Relationship Id="rId26" Type="http://schemas.openxmlformats.org/officeDocument/2006/relationships/notesSlide" Target="../notesSlides/notesSlide6.xml"/><Relationship Id="rId25" Type="http://schemas.openxmlformats.org/officeDocument/2006/relationships/slideLayout" Target="../slideLayouts/slideLayout29.xml"/><Relationship Id="rId24" Type="http://schemas.openxmlformats.org/officeDocument/2006/relationships/tags" Target="../tags/tag172.xml"/><Relationship Id="rId23" Type="http://schemas.openxmlformats.org/officeDocument/2006/relationships/image" Target="../media/image47.png"/><Relationship Id="rId22" Type="http://schemas.openxmlformats.org/officeDocument/2006/relationships/image" Target="../media/image46.png"/><Relationship Id="rId21" Type="http://schemas.openxmlformats.org/officeDocument/2006/relationships/tags" Target="../tags/tag171.xml"/><Relationship Id="rId20" Type="http://schemas.openxmlformats.org/officeDocument/2006/relationships/tags" Target="../tags/tag170.xml"/><Relationship Id="rId2" Type="http://schemas.openxmlformats.org/officeDocument/2006/relationships/tags" Target="../tags/tag159.xml"/><Relationship Id="rId19" Type="http://schemas.openxmlformats.org/officeDocument/2006/relationships/tags" Target="../tags/tag169.xml"/><Relationship Id="rId18" Type="http://schemas.openxmlformats.org/officeDocument/2006/relationships/tags" Target="../tags/tag168.xml"/><Relationship Id="rId17" Type="http://schemas.openxmlformats.org/officeDocument/2006/relationships/tags" Target="../tags/tag167.xml"/><Relationship Id="rId16" Type="http://schemas.openxmlformats.org/officeDocument/2006/relationships/image" Target="../media/image1.png"/><Relationship Id="rId15" Type="http://schemas.openxmlformats.org/officeDocument/2006/relationships/tags" Target="../tags/tag166.xml"/><Relationship Id="rId14" Type="http://schemas.openxmlformats.org/officeDocument/2006/relationships/tags" Target="../tags/tag165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17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174.xml"/><Relationship Id="rId25" Type="http://schemas.openxmlformats.org/officeDocument/2006/relationships/notesSlide" Target="../notesSlides/notesSlide7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186.xml"/><Relationship Id="rId22" Type="http://schemas.openxmlformats.org/officeDocument/2006/relationships/image" Target="../media/image48.png"/><Relationship Id="rId21" Type="http://schemas.openxmlformats.org/officeDocument/2006/relationships/tags" Target="../tags/tag185.xml"/><Relationship Id="rId20" Type="http://schemas.openxmlformats.org/officeDocument/2006/relationships/tags" Target="../tags/tag184.xml"/><Relationship Id="rId2" Type="http://schemas.openxmlformats.org/officeDocument/2006/relationships/tags" Target="../tags/tag173.xml"/><Relationship Id="rId19" Type="http://schemas.openxmlformats.org/officeDocument/2006/relationships/tags" Target="../tags/tag183.xml"/><Relationship Id="rId18" Type="http://schemas.openxmlformats.org/officeDocument/2006/relationships/tags" Target="../tags/tag182.xml"/><Relationship Id="rId17" Type="http://schemas.openxmlformats.org/officeDocument/2006/relationships/tags" Target="../tags/tag181.xml"/><Relationship Id="rId16" Type="http://schemas.openxmlformats.org/officeDocument/2006/relationships/image" Target="../media/image1.png"/><Relationship Id="rId15" Type="http://schemas.openxmlformats.org/officeDocument/2006/relationships/tags" Target="../tags/tag180.xml"/><Relationship Id="rId14" Type="http://schemas.openxmlformats.org/officeDocument/2006/relationships/tags" Target="../tags/tag179.xml"/><Relationship Id="rId13" Type="http://schemas.openxmlformats.org/officeDocument/2006/relationships/tags" Target="../tags/tag178.xml"/><Relationship Id="rId12" Type="http://schemas.openxmlformats.org/officeDocument/2006/relationships/tags" Target="../tags/tag177.xml"/><Relationship Id="rId11" Type="http://schemas.openxmlformats.org/officeDocument/2006/relationships/tags" Target="../tags/tag176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18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188.xml"/><Relationship Id="rId26" Type="http://schemas.openxmlformats.org/officeDocument/2006/relationships/notesSlide" Target="../notesSlides/notesSlide8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200.xml"/><Relationship Id="rId23" Type="http://schemas.openxmlformats.org/officeDocument/2006/relationships/image" Target="../media/image50.png"/><Relationship Id="rId22" Type="http://schemas.openxmlformats.org/officeDocument/2006/relationships/image" Target="../media/image49.png"/><Relationship Id="rId21" Type="http://schemas.openxmlformats.org/officeDocument/2006/relationships/tags" Target="../tags/tag199.xml"/><Relationship Id="rId20" Type="http://schemas.openxmlformats.org/officeDocument/2006/relationships/tags" Target="../tags/tag198.xml"/><Relationship Id="rId2" Type="http://schemas.openxmlformats.org/officeDocument/2006/relationships/tags" Target="../tags/tag187.xml"/><Relationship Id="rId19" Type="http://schemas.openxmlformats.org/officeDocument/2006/relationships/tags" Target="../tags/tag197.xml"/><Relationship Id="rId18" Type="http://schemas.openxmlformats.org/officeDocument/2006/relationships/tags" Target="../tags/tag196.xml"/><Relationship Id="rId17" Type="http://schemas.openxmlformats.org/officeDocument/2006/relationships/tags" Target="../tags/tag195.xml"/><Relationship Id="rId16" Type="http://schemas.openxmlformats.org/officeDocument/2006/relationships/image" Target="../media/image1.png"/><Relationship Id="rId15" Type="http://schemas.openxmlformats.org/officeDocument/2006/relationships/tags" Target="../tags/tag194.xml"/><Relationship Id="rId14" Type="http://schemas.openxmlformats.org/officeDocument/2006/relationships/tags" Target="../tags/tag193.xml"/><Relationship Id="rId13" Type="http://schemas.openxmlformats.org/officeDocument/2006/relationships/tags" Target="../tags/tag192.xml"/><Relationship Id="rId12" Type="http://schemas.openxmlformats.org/officeDocument/2006/relationships/tags" Target="../tags/tag191.xml"/><Relationship Id="rId11" Type="http://schemas.openxmlformats.org/officeDocument/2006/relationships/tags" Target="../tags/tag190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5" Type="http://schemas.openxmlformats.org/officeDocument/2006/relationships/slideLayout" Target="../slideLayouts/slideLayout13.xml"/><Relationship Id="rId24" Type="http://schemas.openxmlformats.org/officeDocument/2006/relationships/tags" Target="../tags/tag29.xml"/><Relationship Id="rId23" Type="http://schemas.openxmlformats.org/officeDocument/2006/relationships/image" Target="../media/image1.png"/><Relationship Id="rId22" Type="http://schemas.openxmlformats.org/officeDocument/2006/relationships/tags" Target="../tags/tag28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tags" Target="../tags/tag8.xml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20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02.xml"/><Relationship Id="rId26" Type="http://schemas.openxmlformats.org/officeDocument/2006/relationships/notesSlide" Target="../notesSlides/notesSlide9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214.xml"/><Relationship Id="rId23" Type="http://schemas.openxmlformats.org/officeDocument/2006/relationships/image" Target="../media/image52.png"/><Relationship Id="rId22" Type="http://schemas.openxmlformats.org/officeDocument/2006/relationships/image" Target="../media/image51.png"/><Relationship Id="rId21" Type="http://schemas.openxmlformats.org/officeDocument/2006/relationships/tags" Target="../tags/tag213.xml"/><Relationship Id="rId20" Type="http://schemas.openxmlformats.org/officeDocument/2006/relationships/tags" Target="../tags/tag212.xml"/><Relationship Id="rId2" Type="http://schemas.openxmlformats.org/officeDocument/2006/relationships/tags" Target="../tags/tag201.xml"/><Relationship Id="rId19" Type="http://schemas.openxmlformats.org/officeDocument/2006/relationships/tags" Target="../tags/tag211.xml"/><Relationship Id="rId18" Type="http://schemas.openxmlformats.org/officeDocument/2006/relationships/tags" Target="../tags/tag210.xml"/><Relationship Id="rId17" Type="http://schemas.openxmlformats.org/officeDocument/2006/relationships/tags" Target="../tags/tag209.xml"/><Relationship Id="rId16" Type="http://schemas.openxmlformats.org/officeDocument/2006/relationships/image" Target="../media/image1.png"/><Relationship Id="rId15" Type="http://schemas.openxmlformats.org/officeDocument/2006/relationships/tags" Target="../tags/tag208.xml"/><Relationship Id="rId14" Type="http://schemas.openxmlformats.org/officeDocument/2006/relationships/tags" Target="../tags/tag207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21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16.xml"/><Relationship Id="rId26" Type="http://schemas.openxmlformats.org/officeDocument/2006/relationships/notesSlide" Target="../notesSlides/notesSlide10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228.xml"/><Relationship Id="rId23" Type="http://schemas.openxmlformats.org/officeDocument/2006/relationships/image" Target="../media/image53.png"/><Relationship Id="rId22" Type="http://schemas.openxmlformats.org/officeDocument/2006/relationships/image" Target="../media/image52.png"/><Relationship Id="rId21" Type="http://schemas.openxmlformats.org/officeDocument/2006/relationships/tags" Target="../tags/tag227.xml"/><Relationship Id="rId20" Type="http://schemas.openxmlformats.org/officeDocument/2006/relationships/tags" Target="../tags/tag226.xml"/><Relationship Id="rId2" Type="http://schemas.openxmlformats.org/officeDocument/2006/relationships/tags" Target="../tags/tag215.xml"/><Relationship Id="rId19" Type="http://schemas.openxmlformats.org/officeDocument/2006/relationships/tags" Target="../tags/tag225.xml"/><Relationship Id="rId18" Type="http://schemas.openxmlformats.org/officeDocument/2006/relationships/tags" Target="../tags/tag224.xml"/><Relationship Id="rId17" Type="http://schemas.openxmlformats.org/officeDocument/2006/relationships/tags" Target="../tags/tag223.xml"/><Relationship Id="rId16" Type="http://schemas.openxmlformats.org/officeDocument/2006/relationships/image" Target="../media/image1.png"/><Relationship Id="rId15" Type="http://schemas.openxmlformats.org/officeDocument/2006/relationships/tags" Target="../tags/tag222.xml"/><Relationship Id="rId14" Type="http://schemas.openxmlformats.org/officeDocument/2006/relationships/tags" Target="../tags/tag221.xml"/><Relationship Id="rId13" Type="http://schemas.openxmlformats.org/officeDocument/2006/relationships/tags" Target="../tags/tag220.xml"/><Relationship Id="rId12" Type="http://schemas.openxmlformats.org/officeDocument/2006/relationships/tags" Target="../tags/tag219.xml"/><Relationship Id="rId11" Type="http://schemas.openxmlformats.org/officeDocument/2006/relationships/tags" Target="../tags/tag218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23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30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42.xml"/><Relationship Id="rId22" Type="http://schemas.openxmlformats.org/officeDocument/2006/relationships/image" Target="../media/image54.png"/><Relationship Id="rId21" Type="http://schemas.openxmlformats.org/officeDocument/2006/relationships/tags" Target="../tags/tag241.xml"/><Relationship Id="rId20" Type="http://schemas.openxmlformats.org/officeDocument/2006/relationships/tags" Target="../tags/tag240.xml"/><Relationship Id="rId2" Type="http://schemas.openxmlformats.org/officeDocument/2006/relationships/tags" Target="../tags/tag229.xml"/><Relationship Id="rId19" Type="http://schemas.openxmlformats.org/officeDocument/2006/relationships/tags" Target="../tags/tag239.xml"/><Relationship Id="rId18" Type="http://schemas.openxmlformats.org/officeDocument/2006/relationships/tags" Target="../tags/tag238.xml"/><Relationship Id="rId17" Type="http://schemas.openxmlformats.org/officeDocument/2006/relationships/tags" Target="../tags/tag237.xml"/><Relationship Id="rId16" Type="http://schemas.openxmlformats.org/officeDocument/2006/relationships/image" Target="../media/image1.png"/><Relationship Id="rId15" Type="http://schemas.openxmlformats.org/officeDocument/2006/relationships/tags" Target="../tags/tag236.xml"/><Relationship Id="rId14" Type="http://schemas.openxmlformats.org/officeDocument/2006/relationships/tags" Target="../tags/tag235.xml"/><Relationship Id="rId13" Type="http://schemas.openxmlformats.org/officeDocument/2006/relationships/tags" Target="../tags/tag234.xml"/><Relationship Id="rId12" Type="http://schemas.openxmlformats.org/officeDocument/2006/relationships/tags" Target="../tags/tag233.xml"/><Relationship Id="rId11" Type="http://schemas.openxmlformats.org/officeDocument/2006/relationships/tags" Target="../tags/tag232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24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44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256.xml"/><Relationship Id="rId23" Type="http://schemas.openxmlformats.org/officeDocument/2006/relationships/image" Target="../media/image56.png"/><Relationship Id="rId22" Type="http://schemas.openxmlformats.org/officeDocument/2006/relationships/image" Target="../media/image55.png"/><Relationship Id="rId21" Type="http://schemas.openxmlformats.org/officeDocument/2006/relationships/tags" Target="../tags/tag255.xml"/><Relationship Id="rId20" Type="http://schemas.openxmlformats.org/officeDocument/2006/relationships/tags" Target="../tags/tag254.xml"/><Relationship Id="rId2" Type="http://schemas.openxmlformats.org/officeDocument/2006/relationships/tags" Target="../tags/tag243.xml"/><Relationship Id="rId19" Type="http://schemas.openxmlformats.org/officeDocument/2006/relationships/tags" Target="../tags/tag253.xml"/><Relationship Id="rId18" Type="http://schemas.openxmlformats.org/officeDocument/2006/relationships/tags" Target="../tags/tag252.xml"/><Relationship Id="rId17" Type="http://schemas.openxmlformats.org/officeDocument/2006/relationships/tags" Target="../tags/tag251.xml"/><Relationship Id="rId16" Type="http://schemas.openxmlformats.org/officeDocument/2006/relationships/image" Target="../media/image1.png"/><Relationship Id="rId15" Type="http://schemas.openxmlformats.org/officeDocument/2006/relationships/tags" Target="../tags/tag250.xml"/><Relationship Id="rId14" Type="http://schemas.openxmlformats.org/officeDocument/2006/relationships/tags" Target="../tags/tag249.xml"/><Relationship Id="rId13" Type="http://schemas.openxmlformats.org/officeDocument/2006/relationships/tags" Target="../tags/tag248.xml"/><Relationship Id="rId12" Type="http://schemas.openxmlformats.org/officeDocument/2006/relationships/tags" Target="../tags/tag247.xml"/><Relationship Id="rId11" Type="http://schemas.openxmlformats.org/officeDocument/2006/relationships/tags" Target="../tags/tag246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61.xml"/><Relationship Id="rId5" Type="http://schemas.openxmlformats.org/officeDocument/2006/relationships/image" Target="../media/image1.png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tags" Target="../tags/tag257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tags" Target="../tags/tag264.xml"/><Relationship Id="rId7" Type="http://schemas.openxmlformats.org/officeDocument/2006/relationships/image" Target="../media/image57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63.xml"/><Relationship Id="rId20" Type="http://schemas.openxmlformats.org/officeDocument/2006/relationships/slideLayout" Target="../slideLayouts/slideLayout29.xml"/><Relationship Id="rId2" Type="http://schemas.openxmlformats.org/officeDocument/2006/relationships/tags" Target="../tags/tag262.xml"/><Relationship Id="rId19" Type="http://schemas.openxmlformats.org/officeDocument/2006/relationships/tags" Target="../tags/tag269.xml"/><Relationship Id="rId18" Type="http://schemas.openxmlformats.org/officeDocument/2006/relationships/image" Target="../media/image62.png"/><Relationship Id="rId17" Type="http://schemas.openxmlformats.org/officeDocument/2006/relationships/image" Target="../media/image61.png"/><Relationship Id="rId16" Type="http://schemas.openxmlformats.org/officeDocument/2006/relationships/image" Target="../media/image60.png"/><Relationship Id="rId15" Type="http://schemas.openxmlformats.org/officeDocument/2006/relationships/image" Target="../media/image1.png"/><Relationship Id="rId14" Type="http://schemas.openxmlformats.org/officeDocument/2006/relationships/tags" Target="../tags/tag268.xml"/><Relationship Id="rId13" Type="http://schemas.openxmlformats.org/officeDocument/2006/relationships/tags" Target="../tags/tag267.xml"/><Relationship Id="rId12" Type="http://schemas.openxmlformats.org/officeDocument/2006/relationships/tags" Target="../tags/tag266.xml"/><Relationship Id="rId11" Type="http://schemas.openxmlformats.org/officeDocument/2006/relationships/tags" Target="../tags/tag265.xml"/><Relationship Id="rId10" Type="http://schemas.openxmlformats.org/officeDocument/2006/relationships/image" Target="../media/image59.sv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tags" Target="../tags/tag272.xml"/><Relationship Id="rId7" Type="http://schemas.openxmlformats.org/officeDocument/2006/relationships/image" Target="../media/image57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71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277.xml"/><Relationship Id="rId20" Type="http://schemas.openxmlformats.org/officeDocument/2006/relationships/image" Target="../media/image65.png"/><Relationship Id="rId2" Type="http://schemas.openxmlformats.org/officeDocument/2006/relationships/tags" Target="../tags/tag270.xml"/><Relationship Id="rId19" Type="http://schemas.openxmlformats.org/officeDocument/2006/relationships/image" Target="../media/image55.png"/><Relationship Id="rId18" Type="http://schemas.openxmlformats.org/officeDocument/2006/relationships/image" Target="../media/image56.png"/><Relationship Id="rId17" Type="http://schemas.openxmlformats.org/officeDocument/2006/relationships/image" Target="../media/image64.png"/><Relationship Id="rId16" Type="http://schemas.openxmlformats.org/officeDocument/2006/relationships/image" Target="../media/image63.png"/><Relationship Id="rId15" Type="http://schemas.openxmlformats.org/officeDocument/2006/relationships/image" Target="../media/image1.png"/><Relationship Id="rId14" Type="http://schemas.openxmlformats.org/officeDocument/2006/relationships/tags" Target="../tags/tag276.xml"/><Relationship Id="rId13" Type="http://schemas.openxmlformats.org/officeDocument/2006/relationships/tags" Target="../tags/tag275.xml"/><Relationship Id="rId12" Type="http://schemas.openxmlformats.org/officeDocument/2006/relationships/tags" Target="../tags/tag274.xml"/><Relationship Id="rId11" Type="http://schemas.openxmlformats.org/officeDocument/2006/relationships/tags" Target="../tags/tag273.xml"/><Relationship Id="rId10" Type="http://schemas.openxmlformats.org/officeDocument/2006/relationships/image" Target="../media/image59.sv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282.xml"/><Relationship Id="rId5" Type="http://schemas.openxmlformats.org/officeDocument/2006/relationships/tags" Target="../tags/tag281.xml"/><Relationship Id="rId4" Type="http://schemas.openxmlformats.org/officeDocument/2006/relationships/image" Target="../media/image1.png"/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tags" Target="../tags/tag278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34.xml"/><Relationship Id="rId5" Type="http://schemas.openxmlformats.org/officeDocument/2006/relationships/image" Target="../media/image1.png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5" Type="http://schemas.openxmlformats.org/officeDocument/2006/relationships/notesSlide" Target="../notesSlides/notesSlide1.xml"/><Relationship Id="rId24" Type="http://schemas.openxmlformats.org/officeDocument/2006/relationships/slideLayout" Target="../slideLayouts/slideLayout13.xml"/><Relationship Id="rId23" Type="http://schemas.openxmlformats.org/officeDocument/2006/relationships/image" Target="../media/image14.png"/><Relationship Id="rId22" Type="http://schemas.openxmlformats.org/officeDocument/2006/relationships/image" Target="../media/image13.png"/><Relationship Id="rId21" Type="http://schemas.openxmlformats.org/officeDocument/2006/relationships/image" Target="../media/image1.png"/><Relationship Id="rId20" Type="http://schemas.openxmlformats.org/officeDocument/2006/relationships/tags" Target="../tags/tag43.xml"/><Relationship Id="rId2" Type="http://schemas.openxmlformats.org/officeDocument/2006/relationships/tags" Target="../tags/tag35.xml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6" Type="http://schemas.openxmlformats.org/officeDocument/2006/relationships/notesSlide" Target="../notesSlides/notesSlide2.xml"/><Relationship Id="rId25" Type="http://schemas.openxmlformats.org/officeDocument/2006/relationships/slideLayout" Target="../slideLayouts/slideLayout13.xml"/><Relationship Id="rId24" Type="http://schemas.openxmlformats.org/officeDocument/2006/relationships/image" Target="../media/image15.png"/><Relationship Id="rId23" Type="http://schemas.openxmlformats.org/officeDocument/2006/relationships/image" Target="../media/image14.png"/><Relationship Id="rId22" Type="http://schemas.openxmlformats.org/officeDocument/2006/relationships/image" Target="../media/image13.png"/><Relationship Id="rId21" Type="http://schemas.openxmlformats.org/officeDocument/2006/relationships/image" Target="../media/image1.png"/><Relationship Id="rId20" Type="http://schemas.openxmlformats.org/officeDocument/2006/relationships/tags" Target="../tags/tag52.xml"/><Relationship Id="rId2" Type="http://schemas.openxmlformats.org/officeDocument/2006/relationships/tags" Target="../tags/tag44.xml"/><Relationship Id="rId19" Type="http://schemas.openxmlformats.org/officeDocument/2006/relationships/tags" Target="../tags/tag51.xml"/><Relationship Id="rId18" Type="http://schemas.openxmlformats.org/officeDocument/2006/relationships/tags" Target="../tags/tag50.xml"/><Relationship Id="rId17" Type="http://schemas.openxmlformats.org/officeDocument/2006/relationships/tags" Target="../tags/tag49.xml"/><Relationship Id="rId16" Type="http://schemas.openxmlformats.org/officeDocument/2006/relationships/tags" Target="../tags/tag48.xml"/><Relationship Id="rId15" Type="http://schemas.openxmlformats.org/officeDocument/2006/relationships/tags" Target="../tags/tag47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3" Type="http://schemas.openxmlformats.org/officeDocument/2006/relationships/notesSlide" Target="../notesSlides/notesSlide3.xml"/><Relationship Id="rId22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20" Type="http://schemas.openxmlformats.org/officeDocument/2006/relationships/tags" Target="../tags/tag61.xml"/><Relationship Id="rId2" Type="http://schemas.openxmlformats.org/officeDocument/2006/relationships/tags" Target="../tags/tag53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tags" Target="../tags/tag56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9" Type="http://schemas.openxmlformats.org/officeDocument/2006/relationships/slideLayout" Target="../slideLayouts/slideLayout24.xml"/><Relationship Id="rId28" Type="http://schemas.openxmlformats.org/officeDocument/2006/relationships/tags" Target="../tags/tag77.xml"/><Relationship Id="rId27" Type="http://schemas.openxmlformats.org/officeDocument/2006/relationships/tags" Target="../tags/tag76.xml"/><Relationship Id="rId26" Type="http://schemas.openxmlformats.org/officeDocument/2006/relationships/tags" Target="../tags/tag75.xml"/><Relationship Id="rId25" Type="http://schemas.openxmlformats.org/officeDocument/2006/relationships/tags" Target="../tags/tag74.xml"/><Relationship Id="rId24" Type="http://schemas.openxmlformats.org/officeDocument/2006/relationships/image" Target="../media/image1.png"/><Relationship Id="rId23" Type="http://schemas.openxmlformats.org/officeDocument/2006/relationships/tags" Target="../tags/tag73.xml"/><Relationship Id="rId22" Type="http://schemas.openxmlformats.org/officeDocument/2006/relationships/tags" Target="../tags/tag72.xml"/><Relationship Id="rId21" Type="http://schemas.openxmlformats.org/officeDocument/2006/relationships/tags" Target="../tags/tag71.xml"/><Relationship Id="rId20" Type="http://schemas.openxmlformats.org/officeDocument/2006/relationships/tags" Target="../tags/tag70.xml"/><Relationship Id="rId2" Type="http://schemas.openxmlformats.org/officeDocument/2006/relationships/tags" Target="../tags/tag62.xml"/><Relationship Id="rId19" Type="http://schemas.openxmlformats.org/officeDocument/2006/relationships/tags" Target="../tags/tag69.xml"/><Relationship Id="rId18" Type="http://schemas.openxmlformats.org/officeDocument/2006/relationships/tags" Target="../tags/tag68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tags" Target="../tags/tag65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82.xml"/><Relationship Id="rId5" Type="http://schemas.openxmlformats.org/officeDocument/2006/relationships/image" Target="../media/image1.png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9.svg"/><Relationship Id="rId7" Type="http://schemas.openxmlformats.org/officeDocument/2006/relationships/image" Target="../media/image18.png"/><Relationship Id="rId6" Type="http://schemas.openxmlformats.org/officeDocument/2006/relationships/tags" Target="../tags/tag8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tags" Target="../tags/tag84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93.xml"/><Relationship Id="rId23" Type="http://schemas.openxmlformats.org/officeDocument/2006/relationships/image" Target="../media/image20.png"/><Relationship Id="rId22" Type="http://schemas.openxmlformats.org/officeDocument/2006/relationships/tags" Target="../tags/tag92.xml"/><Relationship Id="rId21" Type="http://schemas.openxmlformats.org/officeDocument/2006/relationships/tags" Target="../tags/tag91.xml"/><Relationship Id="rId20" Type="http://schemas.openxmlformats.org/officeDocument/2006/relationships/tags" Target="../tags/tag90.xml"/><Relationship Id="rId2" Type="http://schemas.openxmlformats.org/officeDocument/2006/relationships/tags" Target="../tags/tag83.xml"/><Relationship Id="rId19" Type="http://schemas.openxmlformats.org/officeDocument/2006/relationships/tags" Target="../tags/tag89.xml"/><Relationship Id="rId18" Type="http://schemas.openxmlformats.org/officeDocument/2006/relationships/image" Target="../media/image1.png"/><Relationship Id="rId17" Type="http://schemas.openxmlformats.org/officeDocument/2006/relationships/tags" Target="../tags/tag88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-3556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lt1"/>
                </a:solidFill>
              </a:rPr>
              <a:t>  Web Server</a:t>
            </a:r>
            <a:endParaRPr lang="en-US" altLang="zh-CN" sz="5400" dirty="0">
              <a:solidFill>
                <a:schemeClr val="lt1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2085975" y="5018405"/>
            <a:ext cx="8783320" cy="14020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2024.11.15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chool-building_73653"/>
          <p:cNvSpPr/>
          <p:nvPr>
            <p:custDataLst>
              <p:tags r:id="rId4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图片 4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2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3"/>
            </p:custDataLst>
          </p:nvPr>
        </p:nvSpPr>
        <p:spPr>
          <a:xfrm>
            <a:off x="47095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5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6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19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0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1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2"/>
              </p:custDataLst>
            </p:nvPr>
          </p:nvSpPr>
          <p:spPr>
            <a:xfrm>
              <a:off x="5302250" y="3538797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altLang="zh-CN" b="1" dirty="0"/>
                <a:t>Simulate</a:t>
              </a:r>
              <a:r>
                <a:rPr lang="zh-CN" altLang="en-US" b="1" dirty="0"/>
                <a:t> </a:t>
              </a:r>
              <a:r>
                <a:rPr lang="en-GB" altLang="zh-CN" b="1" dirty="0"/>
                <a:t>multiple</a:t>
              </a:r>
              <a:r>
                <a:rPr lang="zh-CN" altLang="en-US" b="1" dirty="0"/>
                <a:t> </a:t>
              </a:r>
              <a:r>
                <a:rPr lang="en-GB" altLang="zh-CN" b="1" dirty="0"/>
                <a:t>clients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: 圆角 126"/>
          <p:cNvSpPr/>
          <p:nvPr/>
        </p:nvSpPr>
        <p:spPr>
          <a:xfrm>
            <a:off x="218891" y="2274467"/>
            <a:ext cx="5042733" cy="1880980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503" y="2460461"/>
            <a:ext cx="4809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Function Description: </a:t>
            </a:r>
            <a:r>
              <a:rPr kumimoji="1"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Simulate multiple clients to send HTTP requests to a specified server. It implements concurrent requests from multiple clients through multiple threads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32" y="2401469"/>
            <a:ext cx="6462051" cy="1572317"/>
          </a:xfrm>
          <a:prstGeom prst="rect">
            <a:avLst/>
          </a:prstGeom>
        </p:spPr>
      </p:pic>
      <p:sp>
        <p:nvSpPr>
          <p:cNvPr id="23" name="矩形: 圆角 126"/>
          <p:cNvSpPr/>
          <p:nvPr/>
        </p:nvSpPr>
        <p:spPr>
          <a:xfrm>
            <a:off x="5357332" y="2129144"/>
            <a:ext cx="6450251" cy="2122183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10226" y="2826327"/>
            <a:ext cx="6197357" cy="4868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: 圆角 126"/>
          <p:cNvSpPr/>
          <p:nvPr/>
        </p:nvSpPr>
        <p:spPr>
          <a:xfrm>
            <a:off x="251350" y="4808323"/>
            <a:ext cx="9614734" cy="1265416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77951" y="5001915"/>
            <a:ext cx="92542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Create a loop that iterates </a:t>
            </a:r>
            <a:r>
              <a:rPr kumimoji="1" lang="en-GB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num_clients</a:t>
            </a:r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a few times. In each iteration:</a:t>
            </a:r>
            <a:endParaRPr kumimoji="1" lang="en-GB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1. Create a thread whose object function is </a:t>
            </a:r>
            <a:r>
              <a:rPr kumimoji="1" lang="en-GB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send_request</a:t>
            </a:r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and pass the corresponding parameters.</a:t>
            </a:r>
            <a:endParaRPr kumimoji="1" lang="en-GB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2. Add the thread to the threads list.</a:t>
            </a:r>
            <a:endParaRPr kumimoji="1" lang="en-GB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3. Start the thread and immediately start executing the </a:t>
            </a:r>
            <a:r>
              <a:rPr kumimoji="1" lang="en-GB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send_request</a:t>
            </a:r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function, which sends a request to the server.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直线箭头连接符 43"/>
          <p:cNvCxnSpPr/>
          <p:nvPr/>
        </p:nvCxnSpPr>
        <p:spPr>
          <a:xfrm>
            <a:off x="8367251" y="3313216"/>
            <a:ext cx="0" cy="149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server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03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503682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Configuration Reading and Global Variables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3705" y="1807210"/>
            <a:ext cx="5501640" cy="3230245"/>
            <a:chOff x="8928" y="2263"/>
            <a:chExt cx="9942" cy="2897"/>
          </a:xfrm>
        </p:grpSpPr>
        <p:sp>
          <p:nvSpPr>
            <p:cNvPr id="5" name="矩形: 圆角 124"/>
            <p:cNvSpPr/>
            <p:nvPr/>
          </p:nvSpPr>
          <p:spPr>
            <a:xfrm>
              <a:off x="8928" y="2263"/>
              <a:ext cx="9942" cy="2897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9096" y="2690"/>
              <a:ext cx="9594" cy="2365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Create a configparser.ConfigParser() instance and read the config.ini file.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Retrieve server configuration: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HOST from the [server] section, defaulting to 127.0.0.1.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PORT from the [server] section, defaulting to 8080.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MAX_CONNECTIONS from the [server] section, defaulting to 5.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3. Read rate - limiting configuration: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max_requests from the [rate_limit] section, defaulting to 5.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window from the [rate_limit] section, defaulting to 60 seconds.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4. Load security settings: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Create the whitelist by splitting the [security] section's whitelist parameter.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Create the blacklist by splitting the [security] section's blacklist parameter.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Docer Falling Dust PPT demo 12"/>
            <p:cNvSpPr txBox="1"/>
            <p:nvPr/>
          </p:nvSpPr>
          <p:spPr>
            <a:xfrm>
              <a:off x="9096" y="2348"/>
              <a:ext cx="7148" cy="36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Configuration File Reading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3617" y="5275219"/>
            <a:ext cx="5928157" cy="1280498"/>
            <a:chOff x="-1807" y="9061"/>
            <a:chExt cx="10681" cy="1549"/>
          </a:xfrm>
        </p:grpSpPr>
        <p:sp>
          <p:nvSpPr>
            <p:cNvPr id="11" name="矩形: 圆角 126"/>
            <p:cNvSpPr/>
            <p:nvPr/>
          </p:nvSpPr>
          <p:spPr>
            <a:xfrm>
              <a:off x="-1807" y="9061"/>
              <a:ext cx="9934" cy="1549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" name="Docer Falling Dust PPT demo 13"/>
            <p:cNvSpPr txBox="1"/>
            <p:nvPr/>
          </p:nvSpPr>
          <p:spPr>
            <a:xfrm>
              <a:off x="-1640" y="9649"/>
              <a:ext cx="10514" cy="80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The key global variable is_running is used to control the server's running status. 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The request_times dictionary is used to track client request times for rate limiting.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Docer Falling Dust PPT demo 12"/>
            <p:cNvSpPr txBox="1"/>
            <p:nvPr/>
          </p:nvSpPr>
          <p:spPr>
            <a:xfrm>
              <a:off x="-1622" y="9164"/>
              <a:ext cx="8907" cy="48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Global Variable Explanation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11645" y="2164080"/>
            <a:ext cx="4091305" cy="236982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11645" y="5245735"/>
            <a:ext cx="4132580" cy="1179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31647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36499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Graphical User Interface (GUI)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61950" y="1814830"/>
            <a:ext cx="5734050" cy="1146175"/>
            <a:chOff x="-487" y="2979"/>
            <a:chExt cx="9942" cy="977"/>
          </a:xfrm>
        </p:grpSpPr>
        <p:sp>
          <p:nvSpPr>
            <p:cNvPr id="5" name="矩形: 圆角 124"/>
            <p:cNvSpPr/>
            <p:nvPr/>
          </p:nvSpPr>
          <p:spPr>
            <a:xfrm>
              <a:off x="-487" y="2979"/>
              <a:ext cx="9942" cy="977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-311" y="3402"/>
              <a:ext cx="9593" cy="474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tkinter library is used to initialize the GUI. It creates the main window (root), sets the window's title and size.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Docer Falling Dust PPT demo 12"/>
            <p:cNvSpPr txBox="1"/>
            <p:nvPr/>
          </p:nvSpPr>
          <p:spPr>
            <a:xfrm>
              <a:off x="-156" y="3077"/>
              <a:ext cx="7148" cy="34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GUI Initialization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6235" y="3070225"/>
            <a:ext cx="5276215" cy="3623945"/>
            <a:chOff x="8475" y="5400"/>
            <a:chExt cx="11694" cy="5227"/>
          </a:xfrm>
        </p:grpSpPr>
        <p:sp>
          <p:nvSpPr>
            <p:cNvPr id="127" name="矩形: 圆角 126"/>
            <p:cNvSpPr/>
            <p:nvPr/>
          </p:nvSpPr>
          <p:spPr>
            <a:xfrm>
              <a:off x="8475" y="5400"/>
              <a:ext cx="11694" cy="5227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2" name="Docer Falling Dust PPT demo 13"/>
            <p:cNvSpPr txBox="1"/>
            <p:nvPr/>
          </p:nvSpPr>
          <p:spPr>
            <a:xfrm>
              <a:off x="8784" y="6172"/>
              <a:ext cx="10835" cy="3991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Log Display Area: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log_area (a scrolledtext.ScrolledText) is created to display various log information during the server's operation. 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log_message function is used to insert log content with different color tags.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Server Status Label: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status_label is used to display the current running status of the server in real-time. It changes the text content and color to prompt the user.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Start and Stop Buttons: </a:t>
              </a:r>
              <a:endPara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start_button and stop_button are created and bound to corresponding functions (start_server_thread and stop_server) to allow the user to control the server's startup and stop operations.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3" name="Docer Falling Dust PPT demo 12"/>
            <p:cNvSpPr txBox="1"/>
            <p:nvPr/>
          </p:nvSpPr>
          <p:spPr>
            <a:xfrm>
              <a:off x="8783" y="5576"/>
              <a:ext cx="10180" cy="57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Interface Component Introduction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32" name="直接箭头连接符 31"/>
          <p:cNvCxnSpPr>
            <a:endCxn id="38" idx="1"/>
          </p:cNvCxnSpPr>
          <p:nvPr/>
        </p:nvCxnSpPr>
        <p:spPr>
          <a:xfrm flipV="1">
            <a:off x="5234940" y="4824730"/>
            <a:ext cx="607695" cy="279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11645" y="2018030"/>
            <a:ext cx="3400425" cy="762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42635" y="3793490"/>
            <a:ext cx="6085840" cy="5556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42635" y="4522470"/>
            <a:ext cx="6064250" cy="6045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42635" y="5274945"/>
            <a:ext cx="6085840" cy="1177290"/>
          </a:xfrm>
          <a:prstGeom prst="rect">
            <a:avLst/>
          </a:prstGeom>
        </p:spPr>
      </p:pic>
      <p:cxnSp>
        <p:nvCxnSpPr>
          <p:cNvPr id="42" name="直接箭头连接符 41"/>
          <p:cNvCxnSpPr>
            <a:endCxn id="40" idx="1"/>
          </p:cNvCxnSpPr>
          <p:nvPr/>
        </p:nvCxnSpPr>
        <p:spPr>
          <a:xfrm flipV="1">
            <a:off x="5260975" y="5863590"/>
            <a:ext cx="581660" cy="26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endCxn id="37" idx="1"/>
          </p:cNvCxnSpPr>
          <p:nvPr/>
        </p:nvCxnSpPr>
        <p:spPr>
          <a:xfrm flipV="1">
            <a:off x="5234940" y="4071620"/>
            <a:ext cx="607695" cy="226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3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22122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9"/>
              </p:custDataLst>
            </p:nvPr>
          </p:nvSpPr>
          <p:spPr>
            <a:xfrm>
              <a:off x="5302250" y="3538797"/>
              <a:ext cx="584581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Core Function - Request Handling (handle_request)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77825" y="1835150"/>
            <a:ext cx="5530850" cy="4726940"/>
            <a:chOff x="8475" y="5400"/>
            <a:chExt cx="11694" cy="3820"/>
          </a:xfrm>
        </p:grpSpPr>
        <p:sp>
          <p:nvSpPr>
            <p:cNvPr id="127" name="矩形: 圆角 126"/>
            <p:cNvSpPr/>
            <p:nvPr/>
          </p:nvSpPr>
          <p:spPr>
            <a:xfrm>
              <a:off x="8475" y="5400"/>
              <a:ext cx="11694" cy="3820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2" name="Docer Falling Dust PPT demo 13"/>
            <p:cNvSpPr txBox="1"/>
            <p:nvPr/>
          </p:nvSpPr>
          <p:spPr>
            <a:xfrm>
              <a:off x="8784" y="6370"/>
              <a:ext cx="10835" cy="58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" name="Docer Falling Dust PPT demo 13"/>
          <p:cNvSpPr txBox="1"/>
          <p:nvPr/>
        </p:nvSpPr>
        <p:spPr>
          <a:xfrm>
            <a:off x="425450" y="1898650"/>
            <a:ext cx="5330825" cy="4533265"/>
          </a:xfrm>
          <a:prstGeom prst="rect">
            <a:avLst/>
          </a:prstGeom>
          <a:noFill/>
        </p:spPr>
        <p:txBody>
          <a:bodyPr wrap="square" lIns="94002" tIns="47001" rIns="94002" bIns="47001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Security Check Part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Blacklist and Whitelist Check: Checks if the client IP is in the blacklist or not in the whitelist. If in the blacklist, it directly returns a 403 Forbidden response and records the log. If the whitelist is enabled and the IP is not in it, the access is also denied.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 Limit Check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Checks if the rate limit is exceeded based on the request_times dictionary and the configured window and max_requests. If exceeded, it returns a 429 Too Many Requests response.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Request Format Validation and File Handling Part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Request Format Validation: Checks if the client request is a valid GET method and in the correct format. If not, it returns a 400 Bad Request response.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31890" y="1779270"/>
            <a:ext cx="5269865" cy="19418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31890" y="3795395"/>
            <a:ext cx="5667375" cy="9810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31890" y="4850765"/>
            <a:ext cx="5041900" cy="2001520"/>
          </a:xfrm>
          <a:prstGeom prst="rect">
            <a:avLst/>
          </a:prstGeom>
        </p:spPr>
      </p:pic>
      <p:cxnSp>
        <p:nvCxnSpPr>
          <p:cNvPr id="45" name="直接箭头连接符 44"/>
          <p:cNvCxnSpPr/>
          <p:nvPr/>
        </p:nvCxnSpPr>
        <p:spPr>
          <a:xfrm>
            <a:off x="5499652" y="2797810"/>
            <a:ext cx="6306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5499652" y="4193540"/>
            <a:ext cx="6242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582285" y="5744817"/>
            <a:ext cx="6496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46640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3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22122" y="1281376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9"/>
              </p:custDataLst>
            </p:nvPr>
          </p:nvSpPr>
          <p:spPr>
            <a:xfrm>
              <a:off x="5302250" y="3538797"/>
              <a:ext cx="584581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Core Function - Request Handling (handle_request)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23875" y="2229485"/>
            <a:ext cx="5901654" cy="3316902"/>
            <a:chOff x="595" y="2890"/>
            <a:chExt cx="9294" cy="5223"/>
          </a:xfrm>
        </p:grpSpPr>
        <p:sp>
          <p:nvSpPr>
            <p:cNvPr id="6" name="矩形 5"/>
            <p:cNvSpPr/>
            <p:nvPr/>
          </p:nvSpPr>
          <p:spPr>
            <a:xfrm>
              <a:off x="6926" y="6369"/>
              <a:ext cx="205" cy="5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  <a:defRPr/>
              </a:pPr>
              <a:endParaRPr lang="zh-CN" altLang="en-US" sz="2400" b="1" dirty="0">
                <a:gradFill flip="none" rotWithShape="1">
                  <a:gsLst>
                    <a:gs pos="66000">
                      <a:srgbClr val="7D4DA1"/>
                    </a:gs>
                    <a:gs pos="0">
                      <a:srgbClr val="6E448F"/>
                    </a:gs>
                    <a:gs pos="100000">
                      <a:srgbClr val="2B2862"/>
                    </a:gs>
                  </a:gsLst>
                  <a:lin ang="0" scaled="1"/>
                  <a:tileRect/>
                </a:gradFill>
                <a:latin typeface="方正小标宋简体" panose="02000000000000000000" pitchFamily="2" charset="-122"/>
                <a:ea typeface="方正小标宋简体" panose="02000000000000000000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595" y="2890"/>
              <a:ext cx="9294" cy="5223"/>
              <a:chOff x="8475" y="5400"/>
              <a:chExt cx="12478" cy="4752"/>
            </a:xfrm>
          </p:grpSpPr>
          <p:sp>
            <p:nvSpPr>
              <p:cNvPr id="127" name="矩形: 圆角 126"/>
              <p:cNvSpPr/>
              <p:nvPr/>
            </p:nvSpPr>
            <p:spPr>
              <a:xfrm>
                <a:off x="8475" y="5400"/>
                <a:ext cx="12478" cy="4752"/>
              </a:xfrm>
              <a:prstGeom prst="roundRect">
                <a:avLst>
                  <a:gd name="adj" fmla="val 8717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>
                <a:outerShdw blurRad="1270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32" name="Docer Falling Dust PPT demo 13"/>
              <p:cNvSpPr txBox="1"/>
              <p:nvPr/>
            </p:nvSpPr>
            <p:spPr>
              <a:xfrm>
                <a:off x="8784" y="6370"/>
                <a:ext cx="10835" cy="583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" name="Docer Falling Dust PPT demo 13"/>
            <p:cNvSpPr txBox="1"/>
            <p:nvPr/>
          </p:nvSpPr>
          <p:spPr>
            <a:xfrm>
              <a:off x="670" y="2990"/>
              <a:ext cx="8886" cy="4531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File Reading and Response Building Part</a:t>
              </a:r>
              <a:endPara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Tries to open the requested file. If the file is not found, it returns a 404 Not Found response. If there is a permission error, it returns a 403 Forbidden response. 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After successfully reading the file, it determines the Content-Type (using the get_content_type function), sets the UTF-8 encoding for text content, builds the HTTP response headers and body, and sends the response to the client.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0060" y="1101725"/>
            <a:ext cx="4036695" cy="5756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04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965200"/>
            <a:chOff x="4928878" y="3538797"/>
            <a:chExt cx="11455087" cy="1063318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65198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1. client.py can’t reply: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The main thread is blocked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86755" y="1518285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6720" y="1994535"/>
            <a:ext cx="5052060" cy="33845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529830" y="2261870"/>
            <a:ext cx="1537970" cy="4387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thread.join()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586980" y="3429000"/>
            <a:ext cx="12719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 root.after()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59475" y="5101590"/>
            <a:ext cx="53524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Update the response_display </a:t>
            </a:r>
            <a:r>
              <a:rPr lang="en-US" altLang="zh-CN" b="1"/>
              <a:t>asynchronously</a:t>
            </a:r>
            <a:r>
              <a:rPr lang="en-US" altLang="zh-CN"/>
              <a:t> to ensure that the UI doesn't get stuck with data writes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06770" y="4038600"/>
            <a:ext cx="5457825" cy="86614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2. Socket parameter error: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959475" y="1550670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635" y="2061845"/>
            <a:ext cx="5407660" cy="1828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37605" y="22631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Change the web server or proxy port </a:t>
            </a:r>
            <a:endParaRPr lang="en-US" altLang="zh-CN"/>
          </a:p>
        </p:txBody>
      </p:sp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3. Unexpected storage in cache: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959475" y="1550670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37605" y="1994535"/>
            <a:ext cx="4384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We only want to store the acessable file.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635" y="1936115"/>
            <a:ext cx="5313680" cy="1628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94525" y="2741930"/>
            <a:ext cx="2437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Add a new condition: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5670" y="3352800"/>
            <a:ext cx="5051425" cy="1351915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98402" y="1240362"/>
            <a:ext cx="1697842" cy="4155440"/>
            <a:chOff x="897847" y="-458177"/>
            <a:chExt cx="1697842" cy="4155440"/>
          </a:xfrm>
        </p:grpSpPr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897847" y="-458177"/>
              <a:ext cx="1413510" cy="4155440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chemeClr val="lt1"/>
                  </a:solidFill>
                  <a:latin typeface="叶根友刀锋黑草" panose="02010601030101010101" pitchFamily="2" charset="-122"/>
                  <a:ea typeface="叶根友刀锋黑草" panose="02010601030101010101" pitchFamily="2" charset="-122"/>
                </a:rPr>
                <a:t>CONTENTS</a:t>
              </a:r>
              <a:endParaRPr lang="en-US" altLang="zh-CN" sz="8000" dirty="0">
                <a:solidFill>
                  <a:schemeClr val="lt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 rot="5400000">
              <a:off x="490465" y="1286622"/>
              <a:ext cx="337945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lt1">
                      <a:alpha val="17000"/>
                    </a:schemeClr>
                  </a:solidFill>
                  <a:latin typeface="汉仪大宋简" panose="02010600000101010101" pitchFamily="49" charset="-122"/>
                  <a:ea typeface="汉仪大宋简" panose="02010600000101010101" pitchFamily="49" charset="-122"/>
                </a:rPr>
                <a:t>CONTENTS</a:t>
              </a:r>
              <a:endParaRPr lang="en-US" altLang="zh-CN" sz="4800" dirty="0">
                <a:solidFill>
                  <a:schemeClr val="lt1">
                    <a:alpha val="17000"/>
                  </a:schemeClr>
                </a:solidFill>
                <a:latin typeface="汉仪大宋简" panose="02010600000101010101" pitchFamily="49" charset="-122"/>
                <a:ea typeface="汉仪大宋简" panose="02010600000101010101" pitchFamily="49" charset="-122"/>
              </a:endParaRPr>
            </a:p>
          </p:txBody>
        </p:sp>
      </p:grpSp>
      <p:sp>
        <p:nvSpPr>
          <p:cNvPr id="10" name="矩形: 圆角 9"/>
          <p:cNvSpPr/>
          <p:nvPr>
            <p:custDataLst>
              <p:tags r:id="rId4"/>
            </p:custDataLst>
          </p:nvPr>
        </p:nvSpPr>
        <p:spPr>
          <a:xfrm>
            <a:off x="3281832" y="183131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0"/>
              </a:spcAft>
            </a:pPr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01 Introduction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矩形: 圆角 42"/>
          <p:cNvSpPr/>
          <p:nvPr>
            <p:custDataLst>
              <p:tags r:id="rId5"/>
            </p:custDataLst>
          </p:nvPr>
        </p:nvSpPr>
        <p:spPr>
          <a:xfrm>
            <a:off x="3281832" y="2589004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02 client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矩形: 圆角 44"/>
          <p:cNvSpPr/>
          <p:nvPr>
            <p:custDataLst>
              <p:tags r:id="rId6"/>
            </p:custDataLst>
          </p:nvPr>
        </p:nvSpPr>
        <p:spPr>
          <a:xfrm>
            <a:off x="3281832" y="3367609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03 server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矩形: 圆角 46"/>
          <p:cNvSpPr/>
          <p:nvPr>
            <p:custDataLst>
              <p:tags r:id="rId7"/>
            </p:custDataLst>
          </p:nvPr>
        </p:nvSpPr>
        <p:spPr>
          <a:xfrm>
            <a:off x="3281832" y="413706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04 Test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661649" y="1530073"/>
            <a:ext cx="3792834" cy="1129095"/>
            <a:chOff x="4772112" y="3120024"/>
            <a:chExt cx="4039140" cy="1479782"/>
          </a:xfrm>
        </p:grpSpPr>
        <p:grpSp>
          <p:nvGrpSpPr>
            <p:cNvPr id="21" name="组合 20"/>
            <p:cNvGrpSpPr/>
            <p:nvPr/>
          </p:nvGrpSpPr>
          <p:grpSpPr>
            <a:xfrm>
              <a:off x="4772112" y="3289301"/>
              <a:ext cx="1382882" cy="1059369"/>
              <a:chOff x="5521501" y="3289301"/>
              <a:chExt cx="1382882" cy="1059369"/>
            </a:xfrm>
          </p:grpSpPr>
          <p:cxnSp>
            <p:nvCxnSpPr>
              <p:cNvPr id="14" name="直接连接符 13"/>
              <p:cNvCxnSpPr/>
              <p:nvPr>
                <p:custDataLst>
                  <p:tags r:id="rId8"/>
                </p:custDataLst>
              </p:nvPr>
            </p:nvCxnSpPr>
            <p:spPr>
              <a:xfrm flipV="1">
                <a:off x="5521501" y="3785961"/>
                <a:ext cx="1020441" cy="4161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>
              <p:custDataLst>
                <p:tags r:id="rId12"/>
              </p:custDataLst>
            </p:nvPr>
          </p:nvSpPr>
          <p:spPr>
            <a:xfrm>
              <a:off x="6154994" y="3120024"/>
              <a:ext cx="2656258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Introduction of web server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13"/>
              </p:custDataLst>
            </p:nvPr>
          </p:nvSpPr>
          <p:spPr>
            <a:xfrm>
              <a:off x="6154994" y="3639055"/>
              <a:ext cx="33000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14"/>
              </p:custDataLst>
            </p:nvPr>
          </p:nvSpPr>
          <p:spPr>
            <a:xfrm>
              <a:off x="6154994" y="4197841"/>
              <a:ext cx="161485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Divide of tasks</a:t>
              </a:r>
              <a:endParaRPr lang="zh-CN" altLang="en-US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756895" y="4806257"/>
            <a:ext cx="4586585" cy="857789"/>
            <a:chOff x="4873545" y="2993324"/>
            <a:chExt cx="4884441" cy="1641419"/>
          </a:xfrm>
        </p:grpSpPr>
        <p:grpSp>
          <p:nvGrpSpPr>
            <p:cNvPr id="66" name="组合 65"/>
            <p:cNvGrpSpPr/>
            <p:nvPr/>
          </p:nvGrpSpPr>
          <p:grpSpPr>
            <a:xfrm>
              <a:off x="4873545" y="3289301"/>
              <a:ext cx="1281449" cy="1059369"/>
              <a:chOff x="5622934" y="3289301"/>
              <a:chExt cx="1281449" cy="1059369"/>
            </a:xfrm>
          </p:grpSpPr>
          <p:cxnSp>
            <p:nvCxnSpPr>
              <p:cNvPr id="70" name="直接连接符 69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5622934" y="3790122"/>
                <a:ext cx="923639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矩形 66"/>
            <p:cNvSpPr/>
            <p:nvPr>
              <p:custDataLst>
                <p:tags r:id="rId19"/>
              </p:custDataLst>
            </p:nvPr>
          </p:nvSpPr>
          <p:spPr>
            <a:xfrm>
              <a:off x="6154993" y="2993324"/>
              <a:ext cx="1614855" cy="586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Version control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矩形 67"/>
            <p:cNvSpPr/>
            <p:nvPr>
              <p:custDataLst>
                <p:tags r:id="rId20"/>
              </p:custDataLst>
            </p:nvPr>
          </p:nvSpPr>
          <p:spPr>
            <a:xfrm>
              <a:off x="6154994" y="4047849"/>
              <a:ext cx="3602992" cy="586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Summarize functional implementations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矩形: 圆角 43"/>
          <p:cNvSpPr/>
          <p:nvPr>
            <p:custDataLst>
              <p:tags r:id="rId21"/>
            </p:custDataLst>
          </p:nvPr>
        </p:nvSpPr>
        <p:spPr>
          <a:xfrm>
            <a:off x="3281704" y="4947445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05 Conclusion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4. Post unsccessfully: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10055" y="1779905"/>
            <a:ext cx="8219440" cy="50234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2100" y="447675"/>
            <a:ext cx="11607800" cy="596265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4. Post sccessfully: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35835" y="1779905"/>
            <a:ext cx="9660255" cy="49631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7635" y="2519680"/>
            <a:ext cx="2380615" cy="149987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Show the result</a:t>
              </a:r>
              <a:endParaRPr lang="en-US" altLang="zh-CN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269230" y="6410325"/>
            <a:ext cx="16643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get method</a:t>
            </a:r>
            <a:endParaRPr 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5535" y="1466215"/>
            <a:ext cx="9930130" cy="4944110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Show the result</a:t>
              </a:r>
              <a:endParaRPr lang="en-US" altLang="zh-CN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015230" y="6484620"/>
            <a:ext cx="14097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visualization</a:t>
            </a:r>
            <a:endParaRPr lang="en-US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92215" y="1660525"/>
            <a:ext cx="5899785" cy="47472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3"/>
          <a:srcRect b="11694"/>
          <a:stretch>
            <a:fillRect/>
          </a:stretch>
        </p:blipFill>
        <p:spPr>
          <a:xfrm>
            <a:off x="426720" y="1660525"/>
            <a:ext cx="5572125" cy="474726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05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9445" y="1272540"/>
            <a:ext cx="3093085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Version control: Using Github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72730" y="4422140"/>
            <a:ext cx="3093085" cy="2275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README.md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9</a:t>
            </a: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 files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config.ini, server.log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8 histories 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5 collaborators</a:t>
            </a:r>
            <a:endParaRPr lang="en-US" altLang="zh-CN" sz="14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4445" y="1207770"/>
            <a:ext cx="4486275" cy="27095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5900" y="2004060"/>
            <a:ext cx="7357745" cy="4146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88920" y="3917315"/>
            <a:ext cx="4784725" cy="268224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4805" y="1265555"/>
            <a:ext cx="5262880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Summary of all functional implementations</a:t>
            </a:r>
            <a:endParaRPr lang="en-US" altLang="zh-CN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4805" y="1905000"/>
            <a:ext cx="3819525" cy="3470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Simulation of server &amp; client</a:t>
            </a: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Multithreading </a:t>
            </a:r>
            <a:endParaRPr lang="zh-CN" altLang="en-US" sz="1600" b="1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rate control</a:t>
            </a:r>
            <a:endParaRPr lang="en-US" altLang="zh-CN" sz="16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safety config design</a:t>
            </a:r>
            <a:endParaRPr lang="en-US" altLang="zh-CN" sz="16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UI design </a:t>
            </a:r>
            <a:endParaRPr lang="zh-CN" altLang="en-US" sz="16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log storage</a:t>
            </a: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(.log)</a:t>
            </a: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6305" y="1253490"/>
            <a:ext cx="2609850" cy="19913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38895" y="1265555"/>
            <a:ext cx="2703830" cy="1979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8"/>
          <a:srcRect b="11694"/>
          <a:stretch>
            <a:fillRect/>
          </a:stretch>
        </p:blipFill>
        <p:spPr>
          <a:xfrm>
            <a:off x="5996305" y="3502025"/>
            <a:ext cx="2616835" cy="2230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38895" y="3514090"/>
            <a:ext cx="2740025" cy="22053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3755" y="6083300"/>
            <a:ext cx="5770880" cy="434975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84420" y="2725420"/>
            <a:ext cx="406336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b="1" dirty="0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Thank you!</a:t>
            </a:r>
            <a:endParaRPr lang="en-US" altLang="zh-CN" sz="5400" b="1" dirty="0">
              <a:solidFill>
                <a:schemeClr val="lt1"/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7436" r="-7515" b="23719"/>
          <a:stretch>
            <a:fillRect/>
          </a:stretch>
        </p:blipFill>
        <p:spPr>
          <a:xfrm>
            <a:off x="1308100" y="2788920"/>
            <a:ext cx="3412490" cy="828040"/>
          </a:xfrm>
          <a:prstGeom prst="rect">
            <a:avLst/>
          </a:prstGeom>
        </p:spPr>
      </p:pic>
      <p:pic>
        <p:nvPicPr>
          <p:cNvPr id="3" name="图片 2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r="71014" b="-17872"/>
          <a:stretch>
            <a:fillRect/>
          </a:stretch>
        </p:blipFill>
        <p:spPr>
          <a:xfrm>
            <a:off x="5339715" y="1024890"/>
            <a:ext cx="1746885" cy="1901825"/>
          </a:xfrm>
          <a:prstGeom prst="rect">
            <a:avLst/>
          </a:prstGeom>
        </p:spPr>
      </p:pic>
      <p:sp>
        <p:nvSpPr>
          <p:cNvPr id="4" name="school-building_73653"/>
          <p:cNvSpPr/>
          <p:nvPr>
            <p:custDataLst>
              <p:tags r:id="rId6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40230" y="4723130"/>
            <a:ext cx="90805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2024.11.15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45516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01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Web Server working flow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17" name="图片 16" descr="95d81c24-d3c7-444f-9e93-35edf11e5077-transformed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88515" y="1866265"/>
            <a:ext cx="7924800" cy="30003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19440" y="4456430"/>
            <a:ext cx="1628775" cy="89535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717915" y="4529455"/>
            <a:ext cx="1130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Client</a:t>
            </a:r>
            <a:endParaRPr lang="en-US" altLang="zh-CN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4271645" y="5024120"/>
            <a:ext cx="3773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Wingdings" panose="05000000000000000000" charset="0"/>
              <a:buNone/>
            </a:pPr>
            <a:r>
              <a:rPr lang="en-US" altLang="zh-CN" b="1">
                <a:latin typeface="Calibri" panose="020F0502020204030204" pitchFamily="34" charset="0"/>
              </a:rPr>
              <a:t>Steps</a:t>
            </a:r>
            <a:endParaRPr lang="en-US" altLang="zh-CN" b="1">
              <a:latin typeface="Calibri" panose="020F0502020204030204" pitchFamily="34" charset="0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en-US" altLang="zh-CN">
                <a:latin typeface="Calibri" panose="020F0502020204030204" pitchFamily="34" charset="0"/>
              </a:rPr>
              <a:t>①</a:t>
            </a:r>
            <a:r>
              <a:rPr lang="en-US" altLang="zh-CN"/>
              <a:t>Connect to each other</a:t>
            </a:r>
            <a:endParaRPr lang="en-US" altLang="zh-CN"/>
          </a:p>
          <a:p>
            <a:pPr algn="ctr"/>
            <a:r>
              <a:rPr lang="en-US" altLang="zh-CN">
                <a:latin typeface="Calibri" panose="020F0502020204030204" pitchFamily="34" charset="0"/>
              </a:rPr>
              <a:t>②</a:t>
            </a:r>
            <a:r>
              <a:rPr lang="en-US" altLang="zh-CN"/>
              <a:t>Communicate with each other</a:t>
            </a:r>
            <a:endParaRPr lang="en-US" altLang="zh-CN"/>
          </a:p>
        </p:txBody>
      </p:sp>
      <p:sp>
        <p:nvSpPr>
          <p:cNvPr id="4" name="下箭头 3"/>
          <p:cNvSpPr/>
          <p:nvPr/>
        </p:nvSpPr>
        <p:spPr>
          <a:xfrm>
            <a:off x="5848350" y="4041775"/>
            <a:ext cx="697230" cy="900430"/>
          </a:xfrm>
          <a:prstGeom prst="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Web Server  VS  Ping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17" name="图片 16" descr="95d81c24-d3c7-444f-9e93-35edf11e5077-transformed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07410" y="1530985"/>
            <a:ext cx="5386705" cy="20396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19440" y="4456430"/>
            <a:ext cx="1628775" cy="89535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660140" y="4399915"/>
            <a:ext cx="4871720" cy="2347595"/>
            <a:chOff x="0" y="3808"/>
            <a:chExt cx="7806" cy="458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0" y="3808"/>
              <a:ext cx="7806" cy="4586"/>
            </a:xfrm>
            <a:prstGeom prst="rect">
              <a:avLst/>
            </a:prstGeom>
          </p:spPr>
        </p:pic>
        <p:grpSp>
          <p:nvGrpSpPr>
            <p:cNvPr id="14" name="组合 13"/>
            <p:cNvGrpSpPr/>
            <p:nvPr/>
          </p:nvGrpSpPr>
          <p:grpSpPr>
            <a:xfrm>
              <a:off x="1566" y="3808"/>
              <a:ext cx="6163" cy="3967"/>
              <a:chOff x="1566" y="3808"/>
              <a:chExt cx="6163" cy="3967"/>
            </a:xfrm>
          </p:grpSpPr>
          <p:sp>
            <p:nvSpPr>
              <p:cNvPr id="126" name="矩形 125"/>
              <p:cNvSpPr/>
              <p:nvPr/>
            </p:nvSpPr>
            <p:spPr>
              <a:xfrm>
                <a:off x="6926" y="6369"/>
                <a:ext cx="205" cy="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2400"/>
                  </a:lnSpc>
                  <a:defRPr/>
                </a:pPr>
                <a:endParaRPr lang="zh-CN" altLang="en-US" sz="2400" b="1" dirty="0">
                  <a:gradFill flip="none" rotWithShape="1">
                    <a:gsLst>
                      <a:gs pos="66000">
                        <a:srgbClr val="7D4DA1"/>
                      </a:gs>
                      <a:gs pos="0">
                        <a:srgbClr val="6E448F"/>
                      </a:gs>
                      <a:gs pos="100000">
                        <a:srgbClr val="2B2862"/>
                      </a:gs>
                    </a:gsLst>
                    <a:lin ang="0" scaled="1"/>
                    <a:tileRect/>
                  </a:gradFill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236" y="5524"/>
                <a:ext cx="2704" cy="44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400"/>
                  <a:t>ICMP Echo Request</a:t>
                </a:r>
                <a:endParaRPr lang="en-US" altLang="zh-CN" sz="1400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148" y="6755"/>
                <a:ext cx="2416" cy="1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/>
                  <a:t>ICMP Echo Reply</a:t>
                </a:r>
                <a:endParaRPr lang="en-US" altLang="zh-CN" sz="140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566" y="4023"/>
                <a:ext cx="1428" cy="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/>
                  <a:t>Router</a:t>
                </a:r>
                <a:r>
                  <a:rPr lang="en-US" altLang="zh-CN" sz="1400"/>
                  <a:t> A</a:t>
                </a:r>
                <a:endParaRPr lang="en-US" altLang="zh-CN" sz="1400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3156" y="4023"/>
                <a:ext cx="1428" cy="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/>
                  <a:t>Router</a:t>
                </a:r>
                <a:r>
                  <a:rPr lang="en-US" altLang="zh-CN" sz="1400"/>
                  <a:t> B</a:t>
                </a:r>
                <a:endParaRPr lang="en-US" altLang="zh-CN" sz="140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4746" y="4023"/>
                <a:ext cx="1428" cy="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/>
                  <a:t>Router</a:t>
                </a:r>
                <a:r>
                  <a:rPr lang="en-US" altLang="zh-CN" sz="1400"/>
                  <a:t> C</a:t>
                </a:r>
                <a:endParaRPr lang="en-US" altLang="zh-CN" sz="1400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6618" y="3808"/>
                <a:ext cx="1111" cy="5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400"/>
                  <a:t>Host B</a:t>
                </a:r>
                <a:endParaRPr lang="en-US" altLang="zh-CN" sz="1400"/>
              </a:p>
            </p:txBody>
          </p:sp>
        </p:grpSp>
      </p:grpSp>
      <p:sp>
        <p:nvSpPr>
          <p:cNvPr id="12" name="文本框 11"/>
          <p:cNvSpPr txBox="1"/>
          <p:nvPr/>
        </p:nvSpPr>
        <p:spPr>
          <a:xfrm>
            <a:off x="3715385" y="4388485"/>
            <a:ext cx="8769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Host A</a:t>
            </a:r>
            <a:endParaRPr lang="en-US" altLang="zh-CN" sz="1400"/>
          </a:p>
        </p:txBody>
      </p:sp>
      <p:sp>
        <p:nvSpPr>
          <p:cNvPr id="16" name="矩形 15"/>
          <p:cNvSpPr/>
          <p:nvPr/>
        </p:nvSpPr>
        <p:spPr>
          <a:xfrm>
            <a:off x="3965893" y="3618230"/>
            <a:ext cx="470852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Are they similar</a:t>
            </a:r>
            <a:r>
              <a:rPr lang="zh-CN" altLang="en-US"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  <a:endParaRPr lang="zh-CN" altLang="en-US" sz="4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3405" y="2407920"/>
            <a:ext cx="2369185" cy="658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b="1"/>
              <a:t>Web Server</a:t>
            </a:r>
            <a:endParaRPr lang="en-US" altLang="zh-CN" sz="3200" b="1"/>
          </a:p>
        </p:txBody>
      </p:sp>
      <p:sp>
        <p:nvSpPr>
          <p:cNvPr id="22" name="文本框 21"/>
          <p:cNvSpPr txBox="1"/>
          <p:nvPr/>
        </p:nvSpPr>
        <p:spPr>
          <a:xfrm>
            <a:off x="1283335" y="5127625"/>
            <a:ext cx="11766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/>
              <a:t>Ping</a:t>
            </a:r>
            <a:endParaRPr lang="en-US" altLang="zh-CN" sz="3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Web Server  VS  Ping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10280" y="18662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Web Server</a:t>
            </a:r>
            <a:endParaRPr lang="en-US" altLang="zh-CN" b="1"/>
          </a:p>
        </p:txBody>
      </p:sp>
      <p:sp>
        <p:nvSpPr>
          <p:cNvPr id="5" name="文本框 4"/>
          <p:cNvSpPr txBox="1"/>
          <p:nvPr/>
        </p:nvSpPr>
        <p:spPr>
          <a:xfrm>
            <a:off x="8606155" y="1783715"/>
            <a:ext cx="2103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Ping</a:t>
            </a:r>
            <a:endParaRPr lang="en-US" altLang="zh-CN" b="1"/>
          </a:p>
        </p:txBody>
      </p:sp>
      <p:cxnSp>
        <p:nvCxnSpPr>
          <p:cNvPr id="6" name="直接连接符 5"/>
          <p:cNvCxnSpPr/>
          <p:nvPr/>
        </p:nvCxnSpPr>
        <p:spPr>
          <a:xfrm>
            <a:off x="2939415" y="1814830"/>
            <a:ext cx="0" cy="3265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807720" y="2503170"/>
            <a:ext cx="10205085" cy="19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183005" y="1866265"/>
            <a:ext cx="1447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Name</a:t>
            </a:r>
            <a:endParaRPr lang="en-US" altLang="zh-CN" b="1"/>
          </a:p>
        </p:txBody>
      </p:sp>
      <p:sp>
        <p:nvSpPr>
          <p:cNvPr id="12" name="文本框 11"/>
          <p:cNvSpPr txBox="1"/>
          <p:nvPr/>
        </p:nvSpPr>
        <p:spPr>
          <a:xfrm>
            <a:off x="1031240" y="2791460"/>
            <a:ext cx="1403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Protocol</a:t>
            </a:r>
            <a:endParaRPr lang="en-US" altLang="zh-CN" b="1"/>
          </a:p>
        </p:txBody>
      </p:sp>
      <p:sp>
        <p:nvSpPr>
          <p:cNvPr id="14" name="文本框 13"/>
          <p:cNvSpPr txBox="1"/>
          <p:nvPr/>
        </p:nvSpPr>
        <p:spPr>
          <a:xfrm>
            <a:off x="3063875" y="2791460"/>
            <a:ext cx="2165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HTTP</a:t>
            </a:r>
            <a:endParaRPr lang="en-US" altLang="zh-CN" b="1"/>
          </a:p>
        </p:txBody>
      </p:sp>
      <p:sp>
        <p:nvSpPr>
          <p:cNvPr id="15" name="文本框 14"/>
          <p:cNvSpPr txBox="1"/>
          <p:nvPr/>
        </p:nvSpPr>
        <p:spPr>
          <a:xfrm>
            <a:off x="7649210" y="2791460"/>
            <a:ext cx="2600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ICMP</a:t>
            </a:r>
            <a:endParaRPr lang="en-US" altLang="zh-CN" b="1"/>
          </a:p>
        </p:txBody>
      </p:sp>
      <p:sp>
        <p:nvSpPr>
          <p:cNvPr id="16" name="文本框 15"/>
          <p:cNvSpPr txBox="1"/>
          <p:nvPr/>
        </p:nvSpPr>
        <p:spPr>
          <a:xfrm>
            <a:off x="807720" y="3542665"/>
            <a:ext cx="173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Working Level</a:t>
            </a:r>
            <a:endParaRPr lang="en-US" altLang="zh-CN" b="1"/>
          </a:p>
        </p:txBody>
      </p:sp>
      <p:sp>
        <p:nvSpPr>
          <p:cNvPr id="17" name="文本框 16"/>
          <p:cNvSpPr txBox="1"/>
          <p:nvPr/>
        </p:nvSpPr>
        <p:spPr>
          <a:xfrm>
            <a:off x="3581400" y="3535680"/>
            <a:ext cx="2022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Application</a:t>
            </a:r>
            <a:endParaRPr lang="en-US" altLang="zh-CN" b="1"/>
          </a:p>
        </p:txBody>
      </p:sp>
      <p:sp>
        <p:nvSpPr>
          <p:cNvPr id="19" name="文本框 18"/>
          <p:cNvSpPr txBox="1"/>
          <p:nvPr/>
        </p:nvSpPr>
        <p:spPr>
          <a:xfrm>
            <a:off x="8507730" y="3550920"/>
            <a:ext cx="1505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Website</a:t>
            </a:r>
            <a:endParaRPr lang="en-US" altLang="zh-CN" b="1"/>
          </a:p>
        </p:txBody>
      </p:sp>
      <p:sp>
        <p:nvSpPr>
          <p:cNvPr id="20" name="文本框 19"/>
          <p:cNvSpPr txBox="1"/>
          <p:nvPr/>
        </p:nvSpPr>
        <p:spPr>
          <a:xfrm>
            <a:off x="1026795" y="4370705"/>
            <a:ext cx="1309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Function</a:t>
            </a:r>
            <a:endParaRPr lang="en-US" altLang="zh-CN" b="1"/>
          </a:p>
        </p:txBody>
      </p:sp>
      <p:sp>
        <p:nvSpPr>
          <p:cNvPr id="21" name="文本框 20"/>
          <p:cNvSpPr txBox="1"/>
          <p:nvPr/>
        </p:nvSpPr>
        <p:spPr>
          <a:xfrm>
            <a:off x="3257550" y="4324350"/>
            <a:ext cx="3783330" cy="674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/>
              <a:t>Accept the message and return the web content of the response</a:t>
            </a:r>
            <a:endParaRPr lang="zh-CN" altLang="en-US" b="1"/>
          </a:p>
        </p:txBody>
      </p:sp>
      <p:sp>
        <p:nvSpPr>
          <p:cNvPr id="22" name="下箭头 21"/>
          <p:cNvSpPr/>
          <p:nvPr/>
        </p:nvSpPr>
        <p:spPr>
          <a:xfrm>
            <a:off x="4083685" y="3919220"/>
            <a:ext cx="271145" cy="45529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842885" y="44697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Check if the target host is reachable</a:t>
            </a:r>
            <a:endParaRPr lang="zh-CN" altLang="en-US" b="1"/>
          </a:p>
        </p:txBody>
      </p:sp>
      <p:sp>
        <p:nvSpPr>
          <p:cNvPr id="26" name="下箭头 25"/>
          <p:cNvSpPr/>
          <p:nvPr/>
        </p:nvSpPr>
        <p:spPr>
          <a:xfrm>
            <a:off x="8891905" y="3915410"/>
            <a:ext cx="271145" cy="45529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32460" y="4213225"/>
            <a:ext cx="2045335" cy="7048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61720" y="5546090"/>
            <a:ext cx="1376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C</a:t>
            </a:r>
            <a:r>
              <a:rPr lang="zh-CN" altLang="en-US" sz="2400" b="1"/>
              <a:t>ontact：</a:t>
            </a:r>
            <a:endParaRPr lang="zh-CN" altLang="en-US" sz="2400" b="1"/>
          </a:p>
        </p:txBody>
      </p:sp>
      <p:sp>
        <p:nvSpPr>
          <p:cNvPr id="37" name="文本框 36"/>
          <p:cNvSpPr txBox="1"/>
          <p:nvPr/>
        </p:nvSpPr>
        <p:spPr>
          <a:xfrm>
            <a:off x="2939415" y="5478145"/>
            <a:ext cx="8867775" cy="12306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If the </a:t>
            </a:r>
            <a:r>
              <a:rPr lang="zh-CN" altLang="en-US" b="1"/>
              <a:t>ping</a:t>
            </a:r>
            <a:r>
              <a:rPr lang="zh-CN" altLang="en-US"/>
              <a:t> test results show that the destination server is unreachable, the website cannot be accessed through the browser, even if the </a:t>
            </a:r>
            <a:r>
              <a:rPr lang="zh-CN" altLang="en-US" b="1"/>
              <a:t>webserver</a:t>
            </a:r>
            <a:r>
              <a:rPr lang="zh-CN" altLang="en-US"/>
              <a:t> is functioning normally.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837" y="3438099"/>
              <a:ext cx="3123340" cy="5269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Division of tasks</a:t>
              </a:r>
              <a:endParaRPr lang="zh-CN" altLang="en-US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iconfont-11157-5276537"/>
          <p:cNvSpPr>
            <a:spLocks noChangeAspect="1"/>
          </p:cNvSpPr>
          <p:nvPr>
            <p:custDataLst>
              <p:tags r:id="rId20"/>
            </p:custDataLst>
          </p:nvPr>
        </p:nvSpPr>
        <p:spPr bwMode="auto">
          <a:xfrm>
            <a:off x="2370805" y="448308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2249805" y="4826635"/>
            <a:ext cx="3066415" cy="14490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Chen Zijie(</a:t>
            </a:r>
            <a:r>
              <a:rPr lang="en-US" altLang="zh-CN" sz="1600" b="1" i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presentor</a:t>
            </a: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)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concurrent control</a:t>
            </a:r>
            <a:endParaRPr lang="en-US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muti-file construction</a:t>
            </a: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test_client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b="1" i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21"/>
            </p:custDataLst>
          </p:nvPr>
        </p:nvCxnSpPr>
        <p:spPr>
          <a:xfrm>
            <a:off x="2082515" y="6275108"/>
            <a:ext cx="7503022" cy="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6080125" y="4839970"/>
            <a:ext cx="2368550" cy="13589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Meng Yu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client design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Functional testing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test_client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iconfont-11157-5276537"/>
          <p:cNvSpPr>
            <a:spLocks noChangeAspect="1"/>
          </p:cNvSpPr>
          <p:nvPr>
            <p:custDataLst>
              <p:tags r:id="rId22"/>
            </p:custDataLst>
          </p:nvPr>
        </p:nvSpPr>
        <p:spPr bwMode="auto">
          <a:xfrm>
            <a:off x="6187790" y="45126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3" name="iconfont-11157-5276537"/>
          <p:cNvSpPr>
            <a:spLocks noChangeAspect="1"/>
          </p:cNvSpPr>
          <p:nvPr>
            <p:custDataLst>
              <p:tags r:id="rId25"/>
            </p:custDataLst>
          </p:nvPr>
        </p:nvSpPr>
        <p:spPr bwMode="auto">
          <a:xfrm>
            <a:off x="665830" y="212596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8915" y="2437130"/>
            <a:ext cx="3670935" cy="1699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   Huang Hao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Getting through the code framework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UI design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safety config design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Windows testing</a:t>
            </a: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5" name="直接连接符 4"/>
          <p:cNvCxnSpPr/>
          <p:nvPr>
            <p:custDataLst>
              <p:tags r:id="rId26"/>
            </p:custDataLst>
          </p:nvPr>
        </p:nvCxnSpPr>
        <p:spPr>
          <a:xfrm>
            <a:off x="646780" y="4194213"/>
            <a:ext cx="10548620" cy="254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375150" y="2482850"/>
            <a:ext cx="2317115" cy="1504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Wen Tianshu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server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log safety</a:t>
            </a: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rate control</a:t>
            </a:r>
            <a:endParaRPr lang="en-US" altLang="zh-CN" sz="1400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iconfont-11157-5276537"/>
          <p:cNvSpPr>
            <a:spLocks noChangeAspect="1"/>
          </p:cNvSpPr>
          <p:nvPr>
            <p:custDataLst>
              <p:tags r:id="rId27"/>
            </p:custDataLst>
          </p:nvPr>
        </p:nvSpPr>
        <p:spPr bwMode="auto">
          <a:xfrm>
            <a:off x="4482815" y="215550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00645" y="2462530"/>
            <a:ext cx="3561080" cy="16160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Zhou Yitong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sz="14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eautify output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Task framework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test_client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iconfont-11157-5276537"/>
          <p:cNvSpPr>
            <a:spLocks noChangeAspect="1"/>
          </p:cNvSpPr>
          <p:nvPr>
            <p:custDataLst>
              <p:tags r:id="rId28"/>
            </p:custDataLst>
          </p:nvPr>
        </p:nvSpPr>
        <p:spPr bwMode="auto">
          <a:xfrm>
            <a:off x="8001985" y="21250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6" grpId="0"/>
      <p:bldP spid="4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2830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client 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 defTabSz="914400">
              <a:defRPr/>
            </a:pP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02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2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3"/>
            </p:custDataLst>
          </p:nvPr>
        </p:nvSpPr>
        <p:spPr>
          <a:xfrm>
            <a:off x="47095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5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6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19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0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1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2"/>
              </p:custDataLst>
            </p:nvPr>
          </p:nvSpPr>
          <p:spPr>
            <a:xfrm>
              <a:off x="5302250" y="3538797"/>
              <a:ext cx="1683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send request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: 圆角 126"/>
          <p:cNvSpPr/>
          <p:nvPr/>
        </p:nvSpPr>
        <p:spPr>
          <a:xfrm>
            <a:off x="331692" y="1812758"/>
            <a:ext cx="5686911" cy="2341783"/>
          </a:xfrm>
          <a:prstGeom prst="roundRect">
            <a:avLst>
              <a:gd name="adj" fmla="val 8717"/>
            </a:avLst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5" y="1949406"/>
            <a:ext cx="5608508" cy="1935545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8" name="肘形连接符 7"/>
          <p:cNvCxnSpPr/>
          <p:nvPr/>
        </p:nvCxnSpPr>
        <p:spPr>
          <a:xfrm>
            <a:off x="4687202" y="2020751"/>
            <a:ext cx="2519983" cy="258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矩形: 圆角 126"/>
          <p:cNvSpPr/>
          <p:nvPr/>
        </p:nvSpPr>
        <p:spPr>
          <a:xfrm>
            <a:off x="7283539" y="1906633"/>
            <a:ext cx="4524044" cy="1169548"/>
          </a:xfrm>
          <a:prstGeom prst="roundRect">
            <a:avLst>
              <a:gd name="adj" fmla="val 8717"/>
            </a:avLst>
          </a:prstGeom>
          <a:solidFill>
            <a:sysClr val="window" lastClr="FFFFFF"/>
          </a:solidFill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36263" y="1949393"/>
            <a:ext cx="45240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Establish a TCP connection:</a:t>
            </a:r>
            <a:endParaRPr kumimoji="1" lang="en-GB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Create a TCP socket client socket, using AF_INET for the IPv4 address and SOCK_STREAM for the TCP connection. Use the with statement to ensure that the client socket is automatically closed after use.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: 圆角 126"/>
          <p:cNvSpPr/>
          <p:nvPr/>
        </p:nvSpPr>
        <p:spPr>
          <a:xfrm>
            <a:off x="6529325" y="3341607"/>
            <a:ext cx="4524044" cy="870937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>
              <a:defRPr/>
            </a:pP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: 圆角 126"/>
          <p:cNvSpPr/>
          <p:nvPr/>
        </p:nvSpPr>
        <p:spPr>
          <a:xfrm>
            <a:off x="5645852" y="5137015"/>
            <a:ext cx="5845216" cy="1384995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: 圆角 126"/>
          <p:cNvSpPr/>
          <p:nvPr/>
        </p:nvSpPr>
        <p:spPr>
          <a:xfrm>
            <a:off x="468838" y="5080528"/>
            <a:ext cx="4696925" cy="1158098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13089" y="1893749"/>
            <a:ext cx="3866537" cy="2225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36735" y="2085996"/>
            <a:ext cx="3866537" cy="2225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肘形连接符 21"/>
          <p:cNvCxnSpPr/>
          <p:nvPr/>
        </p:nvCxnSpPr>
        <p:spPr>
          <a:xfrm>
            <a:off x="4645656" y="2194193"/>
            <a:ext cx="1883669" cy="13788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0123" y="2471821"/>
            <a:ext cx="5193789" cy="3751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肘形连接符 36"/>
          <p:cNvCxnSpPr>
            <a:stCxn id="26" idx="3"/>
          </p:cNvCxnSpPr>
          <p:nvPr/>
        </p:nvCxnSpPr>
        <p:spPr>
          <a:xfrm>
            <a:off x="5913912" y="2659412"/>
            <a:ext cx="259487" cy="25022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896470" y="5112357"/>
            <a:ext cx="52488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Construct and send the request: Construct a simple HTTP GET request with the file path specified by the </a:t>
            </a:r>
            <a:r>
              <a:rPr kumimoji="1" lang="en-GB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file_path</a:t>
            </a:r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parameter. The request contains the HTTP/1.1 protocol version, the Host address host, and the Connection: close field (indicating that the connection is closed when the request is complete). The request is then sent to the server via the socket.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41814" y="3261255"/>
            <a:ext cx="2001638" cy="1945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2258556" y="3455760"/>
            <a:ext cx="0" cy="1598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88769" y="5284519"/>
            <a:ext cx="4369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Receive data: Initializes an empty byte response to store the data returned by the server. Enter the while loop, receiving up to 1024 bytes of data at a time from the server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571709" y="3433982"/>
            <a:ext cx="4092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Connect to the specified server address and port.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dirty="0"/>
          </a:p>
        </p:txBody>
      </p: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0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ISLIDE.ICON" val="#370237;"/>
</p:tagLst>
</file>

<file path=ppt/tags/tag10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ISLIDE.ICON" val="#370237;"/>
</p:tagLst>
</file>

<file path=ppt/tags/tag11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1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2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2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2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2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3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3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3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1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4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5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ISLIDE.ICON" val="#370237;"/>
</p:tagLst>
</file>

<file path=ppt/tags/tag15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6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ISLIDE.ICON" val="#370237;"/>
</p:tagLst>
</file>

<file path=ppt/tags/tag17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7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ISLIDE.ICON" val="#370237;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0.xml><?xml version="1.0" encoding="utf-8"?>
<p:tagLst xmlns:p="http://schemas.openxmlformats.org/presentationml/2006/main">
  <p:tag name="ISLIDE.ICON" val="#370237;"/>
</p:tagLst>
</file>

<file path=ppt/tags/tag20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2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ISLIDE.ICON" val="#370237;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8.xml><?xml version="1.0" encoding="utf-8"?>
<p:tagLst xmlns:p="http://schemas.openxmlformats.org/presentationml/2006/main">
  <p:tag name="ISLIDE.ICON" val="#370237;"/>
</p:tagLst>
</file>

<file path=ppt/tags/tag22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3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p="http://schemas.openxmlformats.org/presentationml/2006/main">
  <p:tag name="ISLIDE.ICON" val="#370237;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4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3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6.xml><?xml version="1.0" encoding="utf-8"?>
<p:tagLst xmlns:p="http://schemas.openxmlformats.org/presentationml/2006/main">
  <p:tag name="ISLIDE.ICON" val="#370237;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ISLIDE.ICON" val="#370237;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6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ISLIDE.ICON" val="#370237;"/>
</p:tagLst>
</file>

<file path=ppt/tags/tag27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27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7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ISLIDE.ICON" val="#370237;"/>
</p:tagLst>
</file>

<file path=ppt/tags/tag27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3.xml><?xml version="1.0" encoding="utf-8"?>
<p:tagLst xmlns:p="http://schemas.openxmlformats.org/presentationml/2006/main">
  <p:tag name="KSO_WPP_MARK_KEY" val="8d9ce33f-0787-4b01-b949-181b33e54652"/>
  <p:tag name="COMMONDATA" val="eyJoZGlkIjoiNjk2ZTc2YjIyMzVjOWQxM2UyY2I5Nzc1MzcxMTEzYzYifQ=="/>
</p:tagLst>
</file>

<file path=ppt/tags/tag29.xml><?xml version="1.0" encoding="utf-8"?>
<p:tagLst xmlns:p="http://schemas.openxmlformats.org/presentationml/2006/main">
  <p:tag name="ISLIDE.ICON" val="#370237;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ISLIDE.ICON" val="#370237;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4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5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5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6.xml><?xml version="1.0" encoding="utf-8"?>
<p:tagLst xmlns:p="http://schemas.openxmlformats.org/presentationml/2006/main">
  <p:tag name="ISLIDE.ICON" val="#147580;"/>
</p:tagLst>
</file>

<file path=ppt/tags/tag6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6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6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1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7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5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7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ISLIDE.ICON" val="#370237;"/>
</p:tagLst>
</file>

<file path=ppt/tags/tag8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8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9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ISLIDE.ICON" val="#370237;"/>
</p:tagLst>
</file>

<file path=ppt/tags/tag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9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7167</Words>
  <Application>WPS 演示</Application>
  <PresentationFormat>宽屏</PresentationFormat>
  <Paragraphs>549</Paragraphs>
  <Slides>27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51" baseType="lpstr">
      <vt:lpstr>Arial</vt:lpstr>
      <vt:lpstr>宋体</vt:lpstr>
      <vt:lpstr>Wingdings</vt:lpstr>
      <vt:lpstr>BatangChe</vt:lpstr>
      <vt:lpstr>Malgun Gothic</vt:lpstr>
      <vt:lpstr>Calibri</vt:lpstr>
      <vt:lpstr>叶根友刀锋黑草</vt:lpstr>
      <vt:lpstr>黑体</vt:lpstr>
      <vt:lpstr>汉仪大宋简</vt:lpstr>
      <vt:lpstr>Times New Roman</vt:lpstr>
      <vt:lpstr>思源黑体 CN Medium</vt:lpstr>
      <vt:lpstr>微软雅黑</vt:lpstr>
      <vt:lpstr>Arial Black</vt:lpstr>
      <vt:lpstr>思源宋体 CN Heavy</vt:lpstr>
      <vt:lpstr>思源黑体 CN Bold</vt:lpstr>
      <vt:lpstr>Wingdings</vt:lpstr>
      <vt:lpstr>方正小标宋简体</vt:lpstr>
      <vt:lpstr>等线</vt:lpstr>
      <vt:lpstr>Arial Unicode MS</vt:lpstr>
      <vt:lpstr>等线 Light</vt:lpstr>
      <vt:lpstr>Arial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交交通通</dc:creator>
  <cp:lastModifiedBy>旧梦旧瑾</cp:lastModifiedBy>
  <cp:revision>141</cp:revision>
  <dcterms:created xsi:type="dcterms:W3CDTF">2021-09-25T04:53:00Z</dcterms:created>
  <dcterms:modified xsi:type="dcterms:W3CDTF">2024-11-23T14:44:10Z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228A58C3F20F4A069276460D5911E016_13</vt:lpwstr>
  </property>
  <property fmtid="{D5CDD505-2E9C-101B-9397-08002B2CF9AE}" pid="3" name="KSOProductBuildVer">
    <vt:lpwstr>2052-12.1.0.18912</vt:lpwstr>
  </property>
</Properties>
</file>